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3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91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5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84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2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36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12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3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DEDA-E47D-404F-91BA-9661DD967BA9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AF7A-8717-CB40-B203-2B42DA51F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edone river near the confluence with the Mekong-P62705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6" y="1460665"/>
            <a:ext cx="2557431" cy="5026219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D43F24E5-F27D-3648-816D-210B328A9094}"/>
              </a:ext>
            </a:extLst>
          </p:cNvPr>
          <p:cNvGrpSpPr/>
          <p:nvPr/>
        </p:nvGrpSpPr>
        <p:grpSpPr>
          <a:xfrm>
            <a:off x="3789205" y="4709307"/>
            <a:ext cx="3382144" cy="1908202"/>
            <a:chOff x="3476660" y="4578682"/>
            <a:chExt cx="3382144" cy="1908202"/>
          </a:xfrm>
        </p:grpSpPr>
        <p:sp>
          <p:nvSpPr>
            <p:cNvPr id="16" name="Rectangle 15"/>
            <p:cNvSpPr/>
            <p:nvPr/>
          </p:nvSpPr>
          <p:spPr>
            <a:xfrm>
              <a:off x="3476660" y="4619108"/>
              <a:ext cx="3365436" cy="1867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Imag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794" y="4912746"/>
              <a:ext cx="1400699" cy="1178519"/>
            </a:xfrm>
            <a:prstGeom prst="rect">
              <a:avLst/>
            </a:prstGeom>
          </p:spPr>
        </p:pic>
        <p:pic>
          <p:nvPicPr>
            <p:cNvPr id="49" name="Image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352" y="4912746"/>
              <a:ext cx="1368381" cy="1178519"/>
            </a:xfrm>
            <a:prstGeom prst="rect">
              <a:avLst/>
            </a:prstGeom>
          </p:spPr>
        </p:pic>
        <p:sp>
          <p:nvSpPr>
            <p:cNvPr id="50" name="ZoneTexte 154"/>
            <p:cNvSpPr txBox="1"/>
            <p:nvPr/>
          </p:nvSpPr>
          <p:spPr>
            <a:xfrm>
              <a:off x="4990282" y="6091265"/>
              <a:ext cx="18685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i="1" dirty="0" err="1"/>
                <a:t>Burkholderia</a:t>
              </a:r>
              <a:r>
                <a:rPr lang="fr-FR" sz="1000" i="1" dirty="0"/>
                <a:t> </a:t>
              </a:r>
              <a:r>
                <a:rPr lang="fr-FR" sz="1000" i="1" dirty="0" err="1"/>
                <a:t>pseudomallei</a:t>
              </a:r>
              <a:endParaRPr lang="en-US" sz="1000" i="1" dirty="0"/>
            </a:p>
          </p:txBody>
        </p:sp>
        <p:sp>
          <p:nvSpPr>
            <p:cNvPr id="51" name="ZoneTexte 155"/>
            <p:cNvSpPr txBox="1"/>
            <p:nvPr/>
          </p:nvSpPr>
          <p:spPr>
            <a:xfrm>
              <a:off x="3843773" y="6105956"/>
              <a:ext cx="1146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/>
                <a:t>Escherichia coli</a:t>
              </a:r>
              <a:endParaRPr lang="en-US" sz="1200" i="1" dirty="0"/>
            </a:p>
          </p:txBody>
        </p:sp>
        <p:sp>
          <p:nvSpPr>
            <p:cNvPr id="23" name="TextBox 19">
              <a:extLst>
                <a:ext uri="{FF2B5EF4-FFF2-40B4-BE49-F238E27FC236}">
                  <a16:creationId xmlns="" xmlns:a16="http://schemas.microsoft.com/office/drawing/2014/main" id="{A9424A4E-5596-2F4C-9B63-8884CEF57016}"/>
                </a:ext>
              </a:extLst>
            </p:cNvPr>
            <p:cNvSpPr txBox="1"/>
            <p:nvPr/>
          </p:nvSpPr>
          <p:spPr>
            <a:xfrm>
              <a:off x="4099564" y="4578682"/>
              <a:ext cx="2039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Pathogenic bacteria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8D82ABF4-C358-0A4A-970F-4BB885AFFB6C}"/>
              </a:ext>
            </a:extLst>
          </p:cNvPr>
          <p:cNvGrpSpPr/>
          <p:nvPr/>
        </p:nvGrpSpPr>
        <p:grpSpPr>
          <a:xfrm>
            <a:off x="3558740" y="1312418"/>
            <a:ext cx="4690491" cy="3142061"/>
            <a:chOff x="3224542" y="612092"/>
            <a:chExt cx="5289159" cy="3535703"/>
          </a:xfrm>
        </p:grpSpPr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6011D123-C5E2-5048-B3B3-5711794E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4542" y="612092"/>
              <a:ext cx="5289159" cy="353570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0CF2C60-080D-8244-BF40-28E5E2C1B6DC}"/>
                </a:ext>
              </a:extLst>
            </p:cNvPr>
            <p:cNvSpPr/>
            <p:nvPr/>
          </p:nvSpPr>
          <p:spPr>
            <a:xfrm>
              <a:off x="3645071" y="1805049"/>
              <a:ext cx="682315" cy="350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Virage 9">
            <a:extLst>
              <a:ext uri="{FF2B5EF4-FFF2-40B4-BE49-F238E27FC236}">
                <a16:creationId xmlns="" xmlns:a16="http://schemas.microsoft.com/office/drawing/2014/main" id="{B4E10CDE-1C57-D044-82BC-29A637E93C4B}"/>
              </a:ext>
            </a:extLst>
          </p:cNvPr>
          <p:cNvSpPr/>
          <p:nvPr/>
        </p:nvSpPr>
        <p:spPr>
          <a:xfrm rot="10800000">
            <a:off x="7275888" y="4548246"/>
            <a:ext cx="890649" cy="131449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3" name="Picture 8">
            <a:extLst>
              <a:ext uri="{FF2B5EF4-FFF2-40B4-BE49-F238E27FC236}">
                <a16:creationId xmlns="" xmlns:a16="http://schemas.microsoft.com/office/drawing/2014/main" id="{036C1BF2-A502-2D49-B2B4-4CA2E164E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143" y="145660"/>
            <a:ext cx="1649654" cy="1009589"/>
          </a:xfrm>
          <a:prstGeom prst="rect">
            <a:avLst/>
          </a:prstGeom>
        </p:spPr>
      </p:pic>
      <p:sp>
        <p:nvSpPr>
          <p:cNvPr id="37" name="Virage 36">
            <a:extLst>
              <a:ext uri="{FF2B5EF4-FFF2-40B4-BE49-F238E27FC236}">
                <a16:creationId xmlns="" xmlns:a16="http://schemas.microsoft.com/office/drawing/2014/main" id="{A6A0DA78-8FD6-2E4E-ADE5-C8ADAB848B6D}"/>
              </a:ext>
            </a:extLst>
          </p:cNvPr>
          <p:cNvSpPr/>
          <p:nvPr/>
        </p:nvSpPr>
        <p:spPr>
          <a:xfrm rot="5400000">
            <a:off x="4604903" y="-384202"/>
            <a:ext cx="820469" cy="221631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8" name="Group 41">
            <a:extLst>
              <a:ext uri="{FF2B5EF4-FFF2-40B4-BE49-F238E27FC236}">
                <a16:creationId xmlns="" xmlns:a16="http://schemas.microsoft.com/office/drawing/2014/main" id="{93C2A0C0-2920-824B-A513-50E236EC675B}"/>
              </a:ext>
            </a:extLst>
          </p:cNvPr>
          <p:cNvGrpSpPr/>
          <p:nvPr/>
        </p:nvGrpSpPr>
        <p:grpSpPr>
          <a:xfrm>
            <a:off x="1109064" y="961901"/>
            <a:ext cx="1770699" cy="5222093"/>
            <a:chOff x="2183643" y="1448481"/>
            <a:chExt cx="2042765" cy="3810616"/>
          </a:xfrm>
        </p:grpSpPr>
        <p:sp>
          <p:nvSpPr>
            <p:cNvPr id="39" name="Freeform 42">
              <a:extLst>
                <a:ext uri="{FF2B5EF4-FFF2-40B4-BE49-F238E27FC236}">
                  <a16:creationId xmlns="" xmlns:a16="http://schemas.microsoft.com/office/drawing/2014/main" id="{D0EA442F-2643-AC4D-881F-0BC0BF00DAB2}"/>
                </a:ext>
              </a:extLst>
            </p:cNvPr>
            <p:cNvSpPr/>
            <p:nvPr/>
          </p:nvSpPr>
          <p:spPr>
            <a:xfrm>
              <a:off x="2183643" y="4947115"/>
              <a:ext cx="913564" cy="311981"/>
            </a:xfrm>
            <a:custGeom>
              <a:avLst/>
              <a:gdLst>
                <a:gd name="connsiteX0" fmla="*/ 0 w 1292359"/>
                <a:gd name="connsiteY0" fmla="*/ 512540 h 534824"/>
                <a:gd name="connsiteX1" fmla="*/ 512487 w 1292359"/>
                <a:gd name="connsiteY1" fmla="*/ 0 h 534824"/>
                <a:gd name="connsiteX2" fmla="*/ 1292359 w 1292359"/>
                <a:gd name="connsiteY2" fmla="*/ 22285 h 534824"/>
                <a:gd name="connsiteX3" fmla="*/ 802154 w 1292359"/>
                <a:gd name="connsiteY3" fmla="*/ 534824 h 534824"/>
                <a:gd name="connsiteX4" fmla="*/ 89128 w 1292359"/>
                <a:gd name="connsiteY4" fmla="*/ 467971 h 534824"/>
                <a:gd name="connsiteX0" fmla="*/ 0 w 1292359"/>
                <a:gd name="connsiteY0" fmla="*/ 512540 h 534824"/>
                <a:gd name="connsiteX1" fmla="*/ 512487 w 1292359"/>
                <a:gd name="connsiteY1" fmla="*/ 0 h 534824"/>
                <a:gd name="connsiteX2" fmla="*/ 1292359 w 1292359"/>
                <a:gd name="connsiteY2" fmla="*/ 22285 h 534824"/>
                <a:gd name="connsiteX3" fmla="*/ 802154 w 1292359"/>
                <a:gd name="connsiteY3" fmla="*/ 534824 h 534824"/>
                <a:gd name="connsiteX4" fmla="*/ 5288 w 1292359"/>
                <a:gd name="connsiteY4" fmla="*/ 497000 h 53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359" h="534824">
                  <a:moveTo>
                    <a:pt x="0" y="512540"/>
                  </a:moveTo>
                  <a:lnTo>
                    <a:pt x="512487" y="0"/>
                  </a:lnTo>
                  <a:lnTo>
                    <a:pt x="1292359" y="22285"/>
                  </a:lnTo>
                  <a:lnTo>
                    <a:pt x="802154" y="534824"/>
                  </a:lnTo>
                  <a:lnTo>
                    <a:pt x="5288" y="49700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40" name="Straight Connector 43">
              <a:extLst>
                <a:ext uri="{FF2B5EF4-FFF2-40B4-BE49-F238E27FC236}">
                  <a16:creationId xmlns="" xmlns:a16="http://schemas.microsoft.com/office/drawing/2014/main" id="{9A05D3A0-3580-4645-BE4E-B6129695ED7E}"/>
                </a:ext>
              </a:extLst>
            </p:cNvPr>
            <p:cNvCxnSpPr>
              <a:stCxn id="39" idx="1"/>
            </p:cNvCxnSpPr>
            <p:nvPr/>
          </p:nvCxnSpPr>
          <p:spPr>
            <a:xfrm flipV="1">
              <a:off x="2545918" y="1448481"/>
              <a:ext cx="1680490" cy="3498634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4">
              <a:extLst>
                <a:ext uri="{FF2B5EF4-FFF2-40B4-BE49-F238E27FC236}">
                  <a16:creationId xmlns="" xmlns:a16="http://schemas.microsoft.com/office/drawing/2014/main" id="{F9678C89-4D49-5A41-8176-AB6EAED1502E}"/>
                </a:ext>
              </a:extLst>
            </p:cNvPr>
            <p:cNvCxnSpPr/>
            <p:nvPr/>
          </p:nvCxnSpPr>
          <p:spPr>
            <a:xfrm flipV="1">
              <a:off x="3097207" y="1448481"/>
              <a:ext cx="1129201" cy="3498634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5">
              <a:extLst>
                <a:ext uri="{FF2B5EF4-FFF2-40B4-BE49-F238E27FC236}">
                  <a16:creationId xmlns="" xmlns:a16="http://schemas.microsoft.com/office/drawing/2014/main" id="{392590B1-B11C-3141-B7E7-0B35262A0A96}"/>
                </a:ext>
              </a:extLst>
            </p:cNvPr>
            <p:cNvCxnSpPr>
              <a:stCxn id="39" idx="4"/>
            </p:cNvCxnSpPr>
            <p:nvPr/>
          </p:nvCxnSpPr>
          <p:spPr>
            <a:xfrm flipV="1">
              <a:off x="2187381" y="1448482"/>
              <a:ext cx="2039027" cy="378855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6">
              <a:extLst>
                <a:ext uri="{FF2B5EF4-FFF2-40B4-BE49-F238E27FC236}">
                  <a16:creationId xmlns="" xmlns:a16="http://schemas.microsoft.com/office/drawing/2014/main" id="{FF349004-6BEA-AE4C-8E56-D3085B9D627D}"/>
                </a:ext>
              </a:extLst>
            </p:cNvPr>
            <p:cNvCxnSpPr/>
            <p:nvPr/>
          </p:nvCxnSpPr>
          <p:spPr>
            <a:xfrm flipV="1">
              <a:off x="2749530" y="1448481"/>
              <a:ext cx="1476878" cy="381061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10EAA9A1-086F-B84B-8BD2-A4E44EA8C854}"/>
              </a:ext>
            </a:extLst>
          </p:cNvPr>
          <p:cNvSpPr txBox="1"/>
          <p:nvPr/>
        </p:nvSpPr>
        <p:spPr>
          <a:xfrm>
            <a:off x="4304240" y="590393"/>
            <a:ext cx="394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Reflectance 	</a:t>
            </a:r>
            <a:r>
              <a:rPr lang="en-GB" dirty="0">
                <a:sym typeface="Wingdings" pitchFamily="2" charset="2"/>
              </a:rPr>
              <a:t> 	Solid  Particles </a:t>
            </a:r>
          </a:p>
          <a:p>
            <a:r>
              <a:rPr lang="en-GB" dirty="0">
                <a:sym typeface="Wingdings" pitchFamily="2" charset="2"/>
              </a:rPr>
              <a:t>				concentration (MES)</a:t>
            </a:r>
            <a:endParaRPr lang="en-GB" dirty="0"/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71FC9004-9D82-7A41-A7CB-B33FDC0AA09F}"/>
              </a:ext>
            </a:extLst>
          </p:cNvPr>
          <p:cNvSpPr txBox="1"/>
          <p:nvPr/>
        </p:nvSpPr>
        <p:spPr>
          <a:xfrm>
            <a:off x="8360225" y="5020829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itchFamily="2" charset="2"/>
              </a:rPr>
              <a:t>MES</a:t>
            </a:r>
            <a:endParaRPr lang="fr-FR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D3E8520A-BBEA-F242-9C46-25828AEF8968}"/>
              </a:ext>
            </a:extLst>
          </p:cNvPr>
          <p:cNvCxnSpPr>
            <a:cxnSpLocks/>
          </p:cNvCxnSpPr>
          <p:nvPr/>
        </p:nvCxnSpPr>
        <p:spPr>
          <a:xfrm>
            <a:off x="5635036" y="795210"/>
            <a:ext cx="5357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="" xmlns:a16="http://schemas.microsoft.com/office/drawing/2014/main" id="{79DCB9C1-6115-904F-8FFF-BE2F04B16B3A}"/>
              </a:ext>
            </a:extLst>
          </p:cNvPr>
          <p:cNvCxnSpPr>
            <a:cxnSpLocks/>
          </p:cNvCxnSpPr>
          <p:nvPr/>
        </p:nvCxnSpPr>
        <p:spPr>
          <a:xfrm flipH="1">
            <a:off x="7275887" y="5205495"/>
            <a:ext cx="10843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994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Présentation à l'écran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IRD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Deharo</dc:creator>
  <cp:lastModifiedBy>Eric Deharo</cp:lastModifiedBy>
  <cp:revision>1</cp:revision>
  <dcterms:created xsi:type="dcterms:W3CDTF">2019-11-17T11:03:58Z</dcterms:created>
  <dcterms:modified xsi:type="dcterms:W3CDTF">2019-11-17T11:04:54Z</dcterms:modified>
</cp:coreProperties>
</file>